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9944100" cy="99425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98"/>
    <p:restoredTop sz="94729"/>
  </p:normalViewPr>
  <p:slideViewPr>
    <p:cSldViewPr snapToGrid="0">
      <p:cViewPr varScale="1">
        <p:scale>
          <a:sx n="69" d="100"/>
          <a:sy n="69" d="100"/>
        </p:scale>
        <p:origin x="10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627167"/>
            <a:ext cx="8452485" cy="3461467"/>
          </a:xfrm>
        </p:spPr>
        <p:txBody>
          <a:bodyPr anchor="b"/>
          <a:lstStyle>
            <a:lvl1pPr algn="ctr">
              <a:defRPr sz="6525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5222121"/>
            <a:ext cx="7458075" cy="2400472"/>
          </a:xfrm>
        </p:spPr>
        <p:txBody>
          <a:bodyPr/>
          <a:lstStyle>
            <a:lvl1pPr marL="0" indent="0" algn="ctr">
              <a:buNone/>
              <a:defRPr sz="2610"/>
            </a:lvl1pPr>
            <a:lvl2pPr marL="497205" indent="0" algn="ctr">
              <a:buNone/>
              <a:defRPr sz="2175"/>
            </a:lvl2pPr>
            <a:lvl3pPr marL="994410" indent="0" algn="ctr">
              <a:buNone/>
              <a:defRPr sz="1958"/>
            </a:lvl3pPr>
            <a:lvl4pPr marL="1491615" indent="0" algn="ctr">
              <a:buNone/>
              <a:defRPr sz="1740"/>
            </a:lvl4pPr>
            <a:lvl5pPr marL="1988820" indent="0" algn="ctr">
              <a:buNone/>
              <a:defRPr sz="1740"/>
            </a:lvl5pPr>
            <a:lvl6pPr marL="2486025" indent="0" algn="ctr">
              <a:buNone/>
              <a:defRPr sz="1740"/>
            </a:lvl6pPr>
            <a:lvl7pPr marL="2983230" indent="0" algn="ctr">
              <a:buNone/>
              <a:defRPr sz="1740"/>
            </a:lvl7pPr>
            <a:lvl8pPr marL="3480435" indent="0" algn="ctr">
              <a:buNone/>
              <a:defRPr sz="1740"/>
            </a:lvl8pPr>
            <a:lvl9pPr marL="3977640" indent="0" algn="ctr">
              <a:buNone/>
              <a:defRPr sz="174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988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1772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529347"/>
            <a:ext cx="2144197" cy="842582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529347"/>
            <a:ext cx="6308288" cy="842582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867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167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2478726"/>
            <a:ext cx="8576786" cy="4135809"/>
          </a:xfrm>
        </p:spPr>
        <p:txBody>
          <a:bodyPr anchor="b"/>
          <a:lstStyle>
            <a:lvl1pPr>
              <a:defRPr sz="6525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6653661"/>
            <a:ext cx="8576786" cy="2174924"/>
          </a:xfrm>
        </p:spPr>
        <p:txBody>
          <a:bodyPr/>
          <a:lstStyle>
            <a:lvl1pPr marL="0" indent="0">
              <a:buNone/>
              <a:defRPr sz="2610">
                <a:solidFill>
                  <a:schemeClr val="tx1"/>
                </a:solidFill>
              </a:defRPr>
            </a:lvl1pPr>
            <a:lvl2pPr marL="497205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2pPr>
            <a:lvl3pPr marL="99441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3pPr>
            <a:lvl4pPr marL="149161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4pPr>
            <a:lvl5pPr marL="198882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5pPr>
            <a:lvl6pPr marL="248602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6pPr>
            <a:lvl7pPr marL="298323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7pPr>
            <a:lvl8pPr marL="348043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8pPr>
            <a:lvl9pPr marL="397764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813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2646734"/>
            <a:ext cx="4226243" cy="630843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2646734"/>
            <a:ext cx="4226243" cy="630843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7795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529349"/>
            <a:ext cx="8576786" cy="192176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2437297"/>
            <a:ext cx="4206820" cy="1194482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3631779"/>
            <a:ext cx="4206820" cy="53418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2437297"/>
            <a:ext cx="4227538" cy="1194482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3631779"/>
            <a:ext cx="4227538" cy="53418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63055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921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48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2834"/>
            <a:ext cx="3207231" cy="2319920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431540"/>
            <a:ext cx="5034201" cy="7065628"/>
          </a:xfrm>
        </p:spPr>
        <p:txBody>
          <a:bodyPr/>
          <a:lstStyle>
            <a:lvl1pPr>
              <a:defRPr sz="3480"/>
            </a:lvl1pPr>
            <a:lvl2pPr>
              <a:defRPr sz="3045"/>
            </a:lvl2pPr>
            <a:lvl3pPr>
              <a:defRPr sz="261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2754"/>
            <a:ext cx="3207231" cy="5525921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7936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2834"/>
            <a:ext cx="3207231" cy="2319920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431540"/>
            <a:ext cx="5034201" cy="7065628"/>
          </a:xfrm>
        </p:spPr>
        <p:txBody>
          <a:bodyPr anchor="t"/>
          <a:lstStyle>
            <a:lvl1pPr marL="0" indent="0">
              <a:buNone/>
              <a:defRPr sz="3480"/>
            </a:lvl1pPr>
            <a:lvl2pPr marL="497205" indent="0">
              <a:buNone/>
              <a:defRPr sz="3045"/>
            </a:lvl2pPr>
            <a:lvl3pPr marL="994410" indent="0">
              <a:buNone/>
              <a:defRPr sz="2610"/>
            </a:lvl3pPr>
            <a:lvl4pPr marL="1491615" indent="0">
              <a:buNone/>
              <a:defRPr sz="2175"/>
            </a:lvl4pPr>
            <a:lvl5pPr marL="1988820" indent="0">
              <a:buNone/>
              <a:defRPr sz="2175"/>
            </a:lvl5pPr>
            <a:lvl6pPr marL="2486025" indent="0">
              <a:buNone/>
              <a:defRPr sz="2175"/>
            </a:lvl6pPr>
            <a:lvl7pPr marL="2983230" indent="0">
              <a:buNone/>
              <a:defRPr sz="2175"/>
            </a:lvl7pPr>
            <a:lvl8pPr marL="3480435" indent="0">
              <a:buNone/>
              <a:defRPr sz="2175"/>
            </a:lvl8pPr>
            <a:lvl9pPr marL="3977640" indent="0">
              <a:buNone/>
              <a:defRPr sz="2175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2754"/>
            <a:ext cx="3207231" cy="5525921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5658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529349"/>
            <a:ext cx="8576786" cy="1921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2646734"/>
            <a:ext cx="8576786" cy="6308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9215239"/>
            <a:ext cx="2237423" cy="52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869E1-78CB-6E43-AEDE-D0FE05C25589}" type="datetimeFigureOut">
              <a:rPr lang="es-PE" smtClean="0"/>
              <a:t>4/10/22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9215239"/>
            <a:ext cx="3356134" cy="52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9215239"/>
            <a:ext cx="2237423" cy="52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F5003-EF99-014E-A4D4-3502161EB72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5978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94410" rtl="0" eaLnBrk="1" latinLnBrk="0" hangingPunct="1">
        <a:lnSpc>
          <a:spcPct val="90000"/>
        </a:lnSpc>
        <a:spcBef>
          <a:spcPct val="0"/>
        </a:spcBef>
        <a:buNone/>
        <a:defRPr sz="47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603" indent="-248603" algn="l" defTabSz="994410" rtl="0" eaLnBrk="1" latinLnBrk="0" hangingPunct="1">
        <a:lnSpc>
          <a:spcPct val="90000"/>
        </a:lnSpc>
        <a:spcBef>
          <a:spcPts val="1088"/>
        </a:spcBef>
        <a:buFont typeface="Arial" panose="020B0604020202020204" pitchFamily="34" charset="0"/>
        <a:buChar char="•"/>
        <a:defRPr sz="3045" kern="1200">
          <a:solidFill>
            <a:schemeClr val="tx1"/>
          </a:solidFill>
          <a:latin typeface="+mn-lt"/>
          <a:ea typeface="+mn-ea"/>
          <a:cs typeface="+mn-cs"/>
        </a:defRPr>
      </a:lvl1pPr>
      <a:lvl2pPr marL="74580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10" kern="1200">
          <a:solidFill>
            <a:schemeClr val="tx1"/>
          </a:solidFill>
          <a:latin typeface="+mn-lt"/>
          <a:ea typeface="+mn-ea"/>
          <a:cs typeface="+mn-cs"/>
        </a:defRPr>
      </a:lvl2pPr>
      <a:lvl3pPr marL="124301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74021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223742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73462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323183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72903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422624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1pPr>
      <a:lvl2pPr marL="49720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2pPr>
      <a:lvl3pPr marL="99441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49161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198882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48602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298323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48043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397764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62B7EE7-C961-22C2-D921-C9B2000A6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1"/>
            <a:ext cx="9942513" cy="99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5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9A92283-407C-AE51-46D8-0D52A2160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44100" cy="99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9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3AE3878-494F-AB98-28E9-B74AFFB7A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942513" cy="99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74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57281A9-278D-77BC-3868-C764EDEF0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942513" cy="99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88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CACF69-256F-AB56-AC7D-DDFE17A31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942513" cy="99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8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F8A316-E4B4-EE8F-37C7-52D1CF6F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942513" cy="99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716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Macintosh PowerPoint</Application>
  <PresentationFormat>Personalizado</PresentationFormat>
  <Paragraphs>0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ZYS ABOGADOS</dc:creator>
  <cp:lastModifiedBy>ZYS ABOGADOS</cp:lastModifiedBy>
  <cp:revision>1</cp:revision>
  <dcterms:created xsi:type="dcterms:W3CDTF">2022-10-04T15:46:20Z</dcterms:created>
  <dcterms:modified xsi:type="dcterms:W3CDTF">2022-10-04T15:51:37Z</dcterms:modified>
</cp:coreProperties>
</file>