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  <p:sldId id="267" r:id="rId13"/>
    <p:sldId id="268" r:id="rId14"/>
  </p:sldIdLst>
  <p:sldSz cx="20320000" cy="10160000"/>
  <p:notesSz cx="6858000" cy="9144000"/>
  <p:defaultTextStyle>
    <a:defPPr>
      <a:defRPr lang="es-PE"/>
    </a:defPPr>
    <a:lvl1pPr marL="0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7769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5537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3306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71075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88843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06612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24380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42149" algn="l" defTabSz="123553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0">
          <p15:clr>
            <a:srgbClr val="A4A3A4"/>
          </p15:clr>
        </p15:guide>
        <p15:guide id="2" pos="64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4"/>
    <p:restoredTop sz="94694"/>
  </p:normalViewPr>
  <p:slideViewPr>
    <p:cSldViewPr>
      <p:cViewPr varScale="1">
        <p:scale>
          <a:sx n="40" d="100"/>
          <a:sy n="40" d="100"/>
        </p:scale>
        <p:origin x="272" y="1448"/>
      </p:cViewPr>
      <p:guideLst>
        <p:guide orient="horz" pos="3200"/>
        <p:guide pos="6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24000" y="3156190"/>
            <a:ext cx="17272000" cy="217781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048000" y="5757334"/>
            <a:ext cx="14224001" cy="25964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7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5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53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71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8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06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2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4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4859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223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4732001" y="305740"/>
            <a:ext cx="4571999" cy="650052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16003" y="305740"/>
            <a:ext cx="13377332" cy="650052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8233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047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5139" y="6528743"/>
            <a:ext cx="17272000" cy="2017888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5139" y="4306243"/>
            <a:ext cx="17272000" cy="2222499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77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355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533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710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888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066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243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421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604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16002" y="1778002"/>
            <a:ext cx="8974666" cy="5028259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329334" y="1778002"/>
            <a:ext cx="8974666" cy="5028259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6404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6002" y="406873"/>
            <a:ext cx="18288000" cy="1693333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15999" y="2274243"/>
            <a:ext cx="8978196" cy="94779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769" indent="0">
              <a:buNone/>
              <a:defRPr sz="2700" b="1"/>
            </a:lvl2pPr>
            <a:lvl3pPr marL="1235537" indent="0">
              <a:buNone/>
              <a:defRPr sz="2400" b="1"/>
            </a:lvl3pPr>
            <a:lvl4pPr marL="1853306" indent="0">
              <a:buNone/>
              <a:defRPr sz="2200" b="1"/>
            </a:lvl4pPr>
            <a:lvl5pPr marL="2471075" indent="0">
              <a:buNone/>
              <a:defRPr sz="2200" b="1"/>
            </a:lvl5pPr>
            <a:lvl6pPr marL="3088843" indent="0">
              <a:buNone/>
              <a:defRPr sz="2200" b="1"/>
            </a:lvl6pPr>
            <a:lvl7pPr marL="3706612" indent="0">
              <a:buNone/>
              <a:defRPr sz="2200" b="1"/>
            </a:lvl7pPr>
            <a:lvl8pPr marL="4324380" indent="0">
              <a:buNone/>
              <a:defRPr sz="2200" b="1"/>
            </a:lvl8pPr>
            <a:lvl9pPr marL="4942149" indent="0">
              <a:buNone/>
              <a:defRPr sz="2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15999" y="3222037"/>
            <a:ext cx="8978196" cy="585376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0322286" y="2274243"/>
            <a:ext cx="8981722" cy="94779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769" indent="0">
              <a:buNone/>
              <a:defRPr sz="2700" b="1"/>
            </a:lvl2pPr>
            <a:lvl3pPr marL="1235537" indent="0">
              <a:buNone/>
              <a:defRPr sz="2400" b="1"/>
            </a:lvl3pPr>
            <a:lvl4pPr marL="1853306" indent="0">
              <a:buNone/>
              <a:defRPr sz="2200" b="1"/>
            </a:lvl4pPr>
            <a:lvl5pPr marL="2471075" indent="0">
              <a:buNone/>
              <a:defRPr sz="2200" b="1"/>
            </a:lvl5pPr>
            <a:lvl6pPr marL="3088843" indent="0">
              <a:buNone/>
              <a:defRPr sz="2200" b="1"/>
            </a:lvl6pPr>
            <a:lvl7pPr marL="3706612" indent="0">
              <a:buNone/>
              <a:defRPr sz="2200" b="1"/>
            </a:lvl7pPr>
            <a:lvl8pPr marL="4324380" indent="0">
              <a:buNone/>
              <a:defRPr sz="2200" b="1"/>
            </a:lvl8pPr>
            <a:lvl9pPr marL="4942149" indent="0">
              <a:buNone/>
              <a:defRPr sz="2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0322286" y="3222037"/>
            <a:ext cx="8981722" cy="585376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968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3964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309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6009" y="404518"/>
            <a:ext cx="6685139" cy="172155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944556" y="404523"/>
            <a:ext cx="11359445" cy="8671279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016009" y="2126079"/>
            <a:ext cx="6685139" cy="6949722"/>
          </a:xfrm>
        </p:spPr>
        <p:txBody>
          <a:bodyPr/>
          <a:lstStyle>
            <a:lvl1pPr marL="0" indent="0">
              <a:buNone/>
              <a:defRPr sz="1900"/>
            </a:lvl1pPr>
            <a:lvl2pPr marL="617769" indent="0">
              <a:buNone/>
              <a:defRPr sz="1600"/>
            </a:lvl2pPr>
            <a:lvl3pPr marL="1235537" indent="0">
              <a:buNone/>
              <a:defRPr sz="1400"/>
            </a:lvl3pPr>
            <a:lvl4pPr marL="1853306" indent="0">
              <a:buNone/>
              <a:defRPr sz="1200"/>
            </a:lvl4pPr>
            <a:lvl5pPr marL="2471075" indent="0">
              <a:buNone/>
              <a:defRPr sz="1200"/>
            </a:lvl5pPr>
            <a:lvl6pPr marL="3088843" indent="0">
              <a:buNone/>
              <a:defRPr sz="1200"/>
            </a:lvl6pPr>
            <a:lvl7pPr marL="3706612" indent="0">
              <a:buNone/>
              <a:defRPr sz="1200"/>
            </a:lvl7pPr>
            <a:lvl8pPr marL="4324380" indent="0">
              <a:buNone/>
              <a:defRPr sz="1200"/>
            </a:lvl8pPr>
            <a:lvl9pPr marL="4942149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6425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82863" y="7112001"/>
            <a:ext cx="12192000" cy="83961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982863" y="907814"/>
            <a:ext cx="12192000" cy="6096000"/>
          </a:xfrm>
        </p:spPr>
        <p:txBody>
          <a:bodyPr/>
          <a:lstStyle>
            <a:lvl1pPr marL="0" indent="0">
              <a:buNone/>
              <a:defRPr sz="4300"/>
            </a:lvl1pPr>
            <a:lvl2pPr marL="617769" indent="0">
              <a:buNone/>
              <a:defRPr sz="3800"/>
            </a:lvl2pPr>
            <a:lvl3pPr marL="1235537" indent="0">
              <a:buNone/>
              <a:defRPr sz="3200"/>
            </a:lvl3pPr>
            <a:lvl4pPr marL="1853306" indent="0">
              <a:buNone/>
              <a:defRPr sz="2700"/>
            </a:lvl4pPr>
            <a:lvl5pPr marL="2471075" indent="0">
              <a:buNone/>
              <a:defRPr sz="2700"/>
            </a:lvl5pPr>
            <a:lvl6pPr marL="3088843" indent="0">
              <a:buNone/>
              <a:defRPr sz="2700"/>
            </a:lvl6pPr>
            <a:lvl7pPr marL="3706612" indent="0">
              <a:buNone/>
              <a:defRPr sz="2700"/>
            </a:lvl7pPr>
            <a:lvl8pPr marL="4324380" indent="0">
              <a:buNone/>
              <a:defRPr sz="2700"/>
            </a:lvl8pPr>
            <a:lvl9pPr marL="4942149" indent="0">
              <a:buNone/>
              <a:defRPr sz="27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982863" y="7951615"/>
            <a:ext cx="12192000" cy="1192389"/>
          </a:xfrm>
        </p:spPr>
        <p:txBody>
          <a:bodyPr/>
          <a:lstStyle>
            <a:lvl1pPr marL="0" indent="0">
              <a:buNone/>
              <a:defRPr sz="1900"/>
            </a:lvl1pPr>
            <a:lvl2pPr marL="617769" indent="0">
              <a:buNone/>
              <a:defRPr sz="1600"/>
            </a:lvl2pPr>
            <a:lvl3pPr marL="1235537" indent="0">
              <a:buNone/>
              <a:defRPr sz="1400"/>
            </a:lvl3pPr>
            <a:lvl4pPr marL="1853306" indent="0">
              <a:buNone/>
              <a:defRPr sz="1200"/>
            </a:lvl4pPr>
            <a:lvl5pPr marL="2471075" indent="0">
              <a:buNone/>
              <a:defRPr sz="1200"/>
            </a:lvl5pPr>
            <a:lvl6pPr marL="3088843" indent="0">
              <a:buNone/>
              <a:defRPr sz="1200"/>
            </a:lvl6pPr>
            <a:lvl7pPr marL="3706612" indent="0">
              <a:buNone/>
              <a:defRPr sz="1200"/>
            </a:lvl7pPr>
            <a:lvl8pPr marL="4324380" indent="0">
              <a:buNone/>
              <a:defRPr sz="1200"/>
            </a:lvl8pPr>
            <a:lvl9pPr marL="4942149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258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016002" y="406873"/>
            <a:ext cx="18288000" cy="1693333"/>
          </a:xfrm>
          <a:prstGeom prst="rect">
            <a:avLst/>
          </a:prstGeom>
        </p:spPr>
        <p:txBody>
          <a:bodyPr vert="horz" lIns="123554" tIns="61777" rIns="123554" bIns="61777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16002" y="2370669"/>
            <a:ext cx="18288000" cy="6705130"/>
          </a:xfrm>
          <a:prstGeom prst="rect">
            <a:avLst/>
          </a:prstGeom>
        </p:spPr>
        <p:txBody>
          <a:bodyPr vert="horz" lIns="123554" tIns="61777" rIns="123554" bIns="61777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1016000" y="9416818"/>
            <a:ext cx="4741334" cy="540926"/>
          </a:xfrm>
          <a:prstGeom prst="rect">
            <a:avLst/>
          </a:prstGeom>
        </p:spPr>
        <p:txBody>
          <a:bodyPr vert="horz" lIns="123554" tIns="61777" rIns="123554" bIns="6177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8C8E0-A2AA-4E44-8468-73911EFAAAF9}" type="datetimeFigureOut">
              <a:rPr lang="es-PE" smtClean="0"/>
              <a:t>20/06/22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942669" y="9416818"/>
            <a:ext cx="6434667" cy="540926"/>
          </a:xfrm>
          <a:prstGeom prst="rect">
            <a:avLst/>
          </a:prstGeom>
        </p:spPr>
        <p:txBody>
          <a:bodyPr vert="horz" lIns="123554" tIns="61777" rIns="123554" bIns="6177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562668" y="9416818"/>
            <a:ext cx="4741334" cy="540926"/>
          </a:xfrm>
          <a:prstGeom prst="rect">
            <a:avLst/>
          </a:prstGeom>
        </p:spPr>
        <p:txBody>
          <a:bodyPr vert="horz" lIns="123554" tIns="61777" rIns="123554" bIns="6177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EAB5E-F25F-4641-8A37-FF58BE70F50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886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3553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326" indent="-463326" algn="l" defTabSz="123553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03874" indent="-386105" algn="l" defTabSz="1235537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44422" indent="-308884" algn="l" defTabSz="12355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62190" indent="-308884" algn="l" defTabSz="123553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79959" indent="-308884" algn="l" defTabSz="123553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7728" indent="-308884" algn="l" defTabSz="123553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15496" indent="-308884" algn="l" defTabSz="123553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33265" indent="-308884" algn="l" defTabSz="123553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51033" indent="-308884" algn="l" defTabSz="123553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7769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5537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3306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1075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88843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06612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4380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42149" algn="l" defTabSz="123553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88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748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68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81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90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45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06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524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97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63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6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208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Macintosh PowerPoint</Application>
  <PresentationFormat>Personalizado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Alvaro Arturo Mayorca Llanos</dc:creator>
  <cp:lastModifiedBy>ZYS ABOGADOS</cp:lastModifiedBy>
  <cp:revision>6</cp:revision>
  <dcterms:created xsi:type="dcterms:W3CDTF">2022-04-28T19:10:08Z</dcterms:created>
  <dcterms:modified xsi:type="dcterms:W3CDTF">2022-06-21T00:37:22Z</dcterms:modified>
</cp:coreProperties>
</file>